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5" r:id="rId5"/>
    <p:sldId id="264" r:id="rId6"/>
    <p:sldId id="262" r:id="rId7"/>
    <p:sldId id="260" r:id="rId8"/>
    <p:sldId id="263" r:id="rId9"/>
    <p:sldId id="261" r:id="rId1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531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5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2.sv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ED215D-60B3-2A86-7AF1-F5C48CAFAF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6ACFC4D-14D5-7BAF-E730-E7C9C13D51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5EFCD77-DD0D-FC8E-2E3F-7AFE30F3C1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797F-4D05-414B-9B36-30DE9C736B3A}" type="datetimeFigureOut">
              <a:rPr lang="pt-BR" smtClean="0"/>
              <a:t>05/06/2022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DBC5ECB-C539-F073-7C36-5BCC92045F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E564E01-BA08-EC70-1BE3-80976E40C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4EEAC-1D46-41FF-BC4B-14012518D5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791049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652DA6-288C-BBDE-5826-A58CCBC1C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83AFAF7-E720-1459-E48D-A6CF0276C6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0F01FB1-D3CF-98BE-29BB-A005F55E2B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797F-4D05-414B-9B36-30DE9C736B3A}" type="datetimeFigureOut">
              <a:rPr lang="pt-BR" smtClean="0"/>
              <a:t>05/06/2022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7826675-820D-7200-6211-2E4EB3E3D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F044117-46E6-400E-498B-95C7CD940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4EEAC-1D46-41FF-BC4B-14012518D5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73582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F4775F9-0EA8-B97B-AF4A-EFCEC54CC9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C6AABFD-0732-C3E1-6C0A-14272D4567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3192748-67E4-C2EA-2F69-27A924499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797F-4D05-414B-9B36-30DE9C736B3A}" type="datetimeFigureOut">
              <a:rPr lang="pt-BR" smtClean="0"/>
              <a:t>05/06/2022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7377635-F60B-1DD6-5712-6A64517BEA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8D89AC2-F0D7-8776-361D-09F8D6EC5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4EEAC-1D46-41FF-BC4B-14012518D5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648491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69291A-1E76-C434-FC4B-F1CF116B7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A01F799-57BC-DAC6-E4AB-FA6FE9C0E0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6431B78-7F81-1DFD-AB60-32AF17DDA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797F-4D05-414B-9B36-30DE9C736B3A}" type="datetimeFigureOut">
              <a:rPr lang="pt-BR" smtClean="0"/>
              <a:t>05/06/2022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7EA4848-E3ED-F113-71A9-C19C982B2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9901871-6551-F5D8-FA8E-9060D91AF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4EEAC-1D46-41FF-BC4B-14012518D5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373808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FC2123-83DD-4124-921B-EDFD1C543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50975AF-0FE6-D875-E7E5-6AAE03BAF7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D01922C-86AD-1178-AC72-8849235FF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797F-4D05-414B-9B36-30DE9C736B3A}" type="datetimeFigureOut">
              <a:rPr lang="pt-BR" smtClean="0"/>
              <a:t>05/06/2022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8AEE4F4-2D89-56D5-E864-59AC9EEF8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39E61AA-1D07-2078-F0EA-F1AE964A5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4EEAC-1D46-41FF-BC4B-14012518D5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498951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13F934-D327-327B-5A89-5F0D038B1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5E75A1B-8D25-4B66-11C8-3C9E778FBC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0D99958-0368-9187-A9FA-883D3A119A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A2E4490-A0F9-5E9C-8DC3-9DBA910ED7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797F-4D05-414B-9B36-30DE9C736B3A}" type="datetimeFigureOut">
              <a:rPr lang="pt-BR" smtClean="0"/>
              <a:t>05/06/2022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C512A1C-E328-CAA7-2F3F-4F8BF13A3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1B6A69E-44ED-9D41-5A6B-7C605CC58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4EEAC-1D46-41FF-BC4B-14012518D5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15075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6F100B-E1D9-2572-4E29-B05C4CC61F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1558F70-11BC-68EF-480F-DA54652575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1A334C87-D936-7219-5FAC-990AC2B8E5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58EF3B9-C957-76FC-1A0A-FA3DD0BD24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6B55A626-2C0D-DF6F-AF96-25E5B4C5C3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03DB4884-AAAE-6561-6420-26EB80D0C3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797F-4D05-414B-9B36-30DE9C736B3A}" type="datetimeFigureOut">
              <a:rPr lang="pt-BR" smtClean="0"/>
              <a:t>05/06/2022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96629548-A333-FEA7-94B8-AB51FD494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79C5DEA6-6812-938E-DD9B-09E983D56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4EEAC-1D46-41FF-BC4B-14012518D5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34392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E670D7-42D7-FBA7-F494-D4DEC0FAF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A2D674B7-7E1A-68D5-2EA0-4164A7F70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797F-4D05-414B-9B36-30DE9C736B3A}" type="datetimeFigureOut">
              <a:rPr lang="pt-BR" smtClean="0"/>
              <a:t>05/06/2022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B4D058D-6D77-9820-012C-4C9DA6B3E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F6901EAA-4FE0-CFEB-C912-290ADB30F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4EEAC-1D46-41FF-BC4B-14012518D5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182550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FB97629E-1255-DA09-FE6D-3CD00FB759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797F-4D05-414B-9B36-30DE9C736B3A}" type="datetimeFigureOut">
              <a:rPr lang="pt-BR" smtClean="0"/>
              <a:t>05/06/2022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81BD3FA1-9172-E9AC-C17F-51AB98AD3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DC770B51-B140-6731-038A-BA921F25B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4EEAC-1D46-41FF-BC4B-14012518D5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02419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27E4CF-451B-C65A-42BC-DC8AC3FB5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1E24AFD-F056-FC00-E9D4-F4FB79DF58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C5431EE-E276-4F39-C509-DA4B742FA6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C49766D-8FEC-1F9D-C296-A86FBD4C65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797F-4D05-414B-9B36-30DE9C736B3A}" type="datetimeFigureOut">
              <a:rPr lang="pt-BR" smtClean="0"/>
              <a:t>05/06/2022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F974491-4290-73F8-F8CE-BF5BF7152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DF1830D-C11B-FC08-CA5D-E07150046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4EEAC-1D46-41FF-BC4B-14012518D5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7540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8AE943-346A-1D99-4218-96C5DB804B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43A01873-74E3-1FFA-7005-96BFC147B2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DCB6609-3CCF-4EEF-4F1F-BA09562B8E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9D3802A-DB86-3035-B2AC-C0A0BCF2F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797F-4D05-414B-9B36-30DE9C736B3A}" type="datetimeFigureOut">
              <a:rPr lang="pt-BR" smtClean="0"/>
              <a:t>05/06/2022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216D349-D1C8-34E2-C590-A50FA13712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D5B4BBB-73F4-9BB5-41E0-5FC7BCC20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4EEAC-1D46-41FF-BC4B-14012518D5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844390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814606E6-543C-A886-009B-EBC7705A4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DB32B3A-1201-B8E2-F92E-D3BBBD5488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04A13B1-0AE3-202A-B99C-9D9269EE84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C2797F-4D05-414B-9B36-30DE9C736B3A}" type="datetimeFigureOut">
              <a:rPr lang="pt-BR" smtClean="0"/>
              <a:t>05/06/2022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E303BF7-CB51-A4E5-28A9-39DC19F707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5A47463-8D05-8A43-CB92-DF4630382B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B4EEAC-1D46-41FF-BC4B-14012518D5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99493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13" Type="http://schemas.openxmlformats.org/officeDocument/2006/relationships/image" Target="../media/image14.jpeg"/><Relationship Id="rId3" Type="http://schemas.openxmlformats.org/officeDocument/2006/relationships/image" Target="../media/image4.jpeg"/><Relationship Id="rId7" Type="http://schemas.openxmlformats.org/officeDocument/2006/relationships/image" Target="../media/image8.jpeg"/><Relationship Id="rId12" Type="http://schemas.openxmlformats.org/officeDocument/2006/relationships/image" Target="../media/image13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eg"/><Relationship Id="rId11" Type="http://schemas.openxmlformats.org/officeDocument/2006/relationships/image" Target="../media/image12.jpeg"/><Relationship Id="rId5" Type="http://schemas.openxmlformats.org/officeDocument/2006/relationships/image" Target="../media/image6.jpeg"/><Relationship Id="rId10" Type="http://schemas.openxmlformats.org/officeDocument/2006/relationships/image" Target="../media/image11.jpeg"/><Relationship Id="rId4" Type="http://schemas.openxmlformats.org/officeDocument/2006/relationships/image" Target="../media/image5.jpeg"/><Relationship Id="rId9" Type="http://schemas.openxmlformats.org/officeDocument/2006/relationships/image" Target="../media/image10.jpeg"/><Relationship Id="rId14" Type="http://schemas.openxmlformats.org/officeDocument/2006/relationships/image" Target="../media/image1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722391-1BDE-DE9F-6096-87AB740478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09455" y="2237365"/>
            <a:ext cx="6373090" cy="1191635"/>
          </a:xfrm>
        </p:spPr>
        <p:txBody>
          <a:bodyPr numCol="1">
            <a:normAutofit/>
          </a:bodyPr>
          <a:lstStyle/>
          <a:p>
            <a:r>
              <a:rPr lang="pt-BR" sz="7200" b="1" dirty="0">
                <a:solidFill>
                  <a:schemeClr val="accent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Avalia o Jogo</a:t>
            </a: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4FCECC45-E71E-9A6E-D105-FEFB613C6F41}"/>
              </a:ext>
            </a:extLst>
          </p:cNvPr>
          <p:cNvSpPr txBox="1">
            <a:spLocks/>
          </p:cNvSpPr>
          <p:nvPr/>
        </p:nvSpPr>
        <p:spPr>
          <a:xfrm>
            <a:off x="2909455" y="3429000"/>
            <a:ext cx="6373090" cy="662710"/>
          </a:xfrm>
          <a:prstGeom prst="rect">
            <a:avLst/>
          </a:prstGeom>
        </p:spPr>
        <p:txBody>
          <a:bodyPr vert="horz" lIns="91440" tIns="45720" rIns="91440" bIns="45720" numCol="1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3600" b="1" dirty="0">
                <a:solidFill>
                  <a:schemeClr val="accent3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Projeto Individual</a:t>
            </a:r>
          </a:p>
        </p:txBody>
      </p:sp>
    </p:spTree>
    <p:extLst>
      <p:ext uri="{BB962C8B-B14F-4D97-AF65-F5344CB8AC3E}">
        <p14:creationId xmlns:p14="http://schemas.microsoft.com/office/powerpoint/2010/main" val="270964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lipse 6">
            <a:extLst>
              <a:ext uri="{FF2B5EF4-FFF2-40B4-BE49-F238E27FC236}">
                <a16:creationId xmlns:a16="http://schemas.microsoft.com/office/drawing/2014/main" id="{97D62A43-58EB-0B8F-18AC-48D64B05C91D}"/>
              </a:ext>
            </a:extLst>
          </p:cNvPr>
          <p:cNvSpPr/>
          <p:nvPr/>
        </p:nvSpPr>
        <p:spPr>
          <a:xfrm>
            <a:off x="8718177" y="3429000"/>
            <a:ext cx="2666287" cy="2666287"/>
          </a:xfrm>
          <a:prstGeom prst="ellipse">
            <a:avLst/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6722391-1BDE-DE9F-6096-87AB740478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544945"/>
            <a:ext cx="6373090" cy="768927"/>
          </a:xfrm>
        </p:spPr>
        <p:txBody>
          <a:bodyPr numCol="1" anchor="ctr">
            <a:noAutofit/>
          </a:bodyPr>
          <a:lstStyle/>
          <a:p>
            <a:pPr algn="l"/>
            <a:r>
              <a:rPr lang="pt-BR" sz="4800" b="1" dirty="0">
                <a:solidFill>
                  <a:schemeClr val="accent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Como tudo começou</a:t>
            </a: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4FCECC45-E71E-9A6E-D105-FEFB613C6F41}"/>
              </a:ext>
            </a:extLst>
          </p:cNvPr>
          <p:cNvSpPr txBox="1">
            <a:spLocks/>
          </p:cNvSpPr>
          <p:nvPr/>
        </p:nvSpPr>
        <p:spPr>
          <a:xfrm>
            <a:off x="914400" y="1378527"/>
            <a:ext cx="11277600" cy="5202382"/>
          </a:xfrm>
          <a:prstGeom prst="rect">
            <a:avLst/>
          </a:prstGeom>
        </p:spPr>
        <p:txBody>
          <a:bodyPr vert="horz" lIns="91440" tIns="45720" rIns="91440" bIns="45720" numCol="1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 algn="l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pt-BR" sz="3600" dirty="0">
                <a:solidFill>
                  <a:schemeClr val="bg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Ganhei um PSP (PlayStation </a:t>
            </a:r>
            <a:r>
              <a:rPr lang="pt-BR" sz="3600" dirty="0" err="1">
                <a:solidFill>
                  <a:schemeClr val="bg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Portable</a:t>
            </a:r>
            <a:r>
              <a:rPr lang="pt-BR" sz="3600" dirty="0">
                <a:solidFill>
                  <a:schemeClr val="bg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)</a:t>
            </a:r>
          </a:p>
          <a:p>
            <a:pPr marL="571500" indent="-571500" algn="l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pt-BR" sz="3600" dirty="0">
                <a:solidFill>
                  <a:schemeClr val="bg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Ganhei um DS</a:t>
            </a:r>
          </a:p>
          <a:p>
            <a:pPr marL="571500" indent="-571500" algn="l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pt-BR" sz="3600" dirty="0">
                <a:solidFill>
                  <a:schemeClr val="bg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Meu tio tinha uma Lan </a:t>
            </a:r>
            <a:r>
              <a:rPr lang="pt-BR" sz="3600" dirty="0" err="1">
                <a:solidFill>
                  <a:schemeClr val="bg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House</a:t>
            </a:r>
            <a:endParaRPr lang="pt-BR" sz="3600" dirty="0">
              <a:solidFill>
                <a:schemeClr val="bg1"/>
              </a:solidFill>
              <a:latin typeface="Red Hat Display" panose="02010303040201060303" pitchFamily="2" charset="0"/>
              <a:ea typeface="Red Hat Display" panose="02010303040201060303" pitchFamily="2" charset="0"/>
              <a:cs typeface="Red Hat Display" panose="02010303040201060303" pitchFamily="2" charset="0"/>
            </a:endParaRPr>
          </a:p>
          <a:p>
            <a:pPr marL="571500" indent="-571500" algn="l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pt-BR" sz="3600" dirty="0">
                <a:solidFill>
                  <a:schemeClr val="bg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Xbox 360</a:t>
            </a:r>
          </a:p>
          <a:p>
            <a:pPr marL="571500" indent="-571500" algn="l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pt-BR" sz="3600" dirty="0">
                <a:solidFill>
                  <a:schemeClr val="bg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Computador</a:t>
            </a:r>
          </a:p>
          <a:p>
            <a:pPr marL="571500" indent="-571500" algn="l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pt-BR" sz="3600" dirty="0">
              <a:solidFill>
                <a:schemeClr val="bg1"/>
              </a:solidFill>
              <a:latin typeface="Red Hat Display" panose="02010303040201060303" pitchFamily="2" charset="0"/>
              <a:ea typeface="Red Hat Display" panose="02010303040201060303" pitchFamily="2" charset="0"/>
              <a:cs typeface="Red Hat Display" panose="02010303040201060303" pitchFamily="2" charset="0"/>
            </a:endParaRPr>
          </a:p>
        </p:txBody>
      </p:sp>
      <p:pic>
        <p:nvPicPr>
          <p:cNvPr id="6" name="Gráfico 5" descr="Controlador de jogo com preenchimento sólido">
            <a:extLst>
              <a:ext uri="{FF2B5EF4-FFF2-40B4-BE49-F238E27FC236}">
                <a16:creationId xmlns:a16="http://schemas.microsoft.com/office/drawing/2014/main" id="{6641AC81-3F95-B883-F27E-E950AC68DE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617372">
            <a:off x="9099976" y="3810799"/>
            <a:ext cx="1902691" cy="1902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036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722391-1BDE-DE9F-6096-87AB740478D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ctrTitle"/>
          </p:nvPr>
        </p:nvSpPr>
        <p:spPr>
          <a:xfrm>
            <a:off x="914400" y="544945"/>
            <a:ext cx="6373090" cy="768927"/>
          </a:xfrm>
        </p:spPr>
        <p:txBody>
          <a:bodyPr numCol="1" anchor="ctr">
            <a:noAutofit/>
          </a:bodyPr>
          <a:lstStyle/>
          <a:p>
            <a:pPr algn="l"/>
            <a:r>
              <a:rPr lang="pt-BR" sz="4800" b="1" dirty="0">
                <a:solidFill>
                  <a:schemeClr val="accent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Hoje em dia...</a:t>
            </a:r>
          </a:p>
        </p:txBody>
      </p:sp>
      <p:pic>
        <p:nvPicPr>
          <p:cNvPr id="1048" name="Picture 24" descr="Celeste (jogo eletrônico) – Wikipédia, a enciclopédia livre">
            <a:extLst>
              <a:ext uri="{FF2B5EF4-FFF2-40B4-BE49-F238E27FC236}">
                <a16:creationId xmlns:a16="http://schemas.microsoft.com/office/drawing/2014/main" id="{401A5936-3CD7-044D-A80C-18506B88D2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5351" y="1364737"/>
            <a:ext cx="1713882" cy="17138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Overcooked! 2 | Baixe e compre hoje - Epic Games Store">
            <a:extLst>
              <a:ext uri="{FF2B5EF4-FFF2-40B4-BE49-F238E27FC236}">
                <a16:creationId xmlns:a16="http://schemas.microsoft.com/office/drawing/2014/main" id="{992C8C6E-59EE-1098-C71D-AC213F50DD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004" y="1365937"/>
            <a:ext cx="3838823" cy="2159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Resumo dos conteúdos dos Agentes – VALORANT">
            <a:extLst>
              <a:ext uri="{FF2B5EF4-FFF2-40B4-BE49-F238E27FC236}">
                <a16:creationId xmlns:a16="http://schemas.microsoft.com/office/drawing/2014/main" id="{618E56F4-D040-0B63-693A-DF41AAFF4A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7220" y="1364737"/>
            <a:ext cx="3498648" cy="1967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Valve anuncia pré-venda de Portal 2 para Mac - MacMagazine">
            <a:extLst>
              <a:ext uri="{FF2B5EF4-FFF2-40B4-BE49-F238E27FC236}">
                <a16:creationId xmlns:a16="http://schemas.microsoft.com/office/drawing/2014/main" id="{434C301C-8B0C-99AE-AEAC-EBB045A38A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8510" y="2951393"/>
            <a:ext cx="2067358" cy="2909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A FESTA DOS PIRATAS - PUMMEL PARTY - YouTube">
            <a:extLst>
              <a:ext uri="{FF2B5EF4-FFF2-40B4-BE49-F238E27FC236}">
                <a16:creationId xmlns:a16="http://schemas.microsoft.com/office/drawing/2014/main" id="{48C5B39D-0588-96BB-5101-35B18B67E7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8011" y="3906607"/>
            <a:ext cx="4793673" cy="2696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0" name="Picture 26" descr="Tricky Towers on Steam">
            <a:extLst>
              <a:ext uri="{FF2B5EF4-FFF2-40B4-BE49-F238E27FC236}">
                <a16:creationId xmlns:a16="http://schemas.microsoft.com/office/drawing/2014/main" id="{6210DB41-0B3F-945A-F9BD-A8CF2E779B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8604" y="5315249"/>
            <a:ext cx="2247264" cy="1287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nindika | Keep Talking and Nobody Explodes">
            <a:extLst>
              <a:ext uri="{FF2B5EF4-FFF2-40B4-BE49-F238E27FC236}">
                <a16:creationId xmlns:a16="http://schemas.microsoft.com/office/drawing/2014/main" id="{1019D209-701B-178C-D13B-9F1E884260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3452" y="1364736"/>
            <a:ext cx="3498648" cy="196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It Takes Two PS4™ &amp; PS5™">
            <a:extLst>
              <a:ext uri="{FF2B5EF4-FFF2-40B4-BE49-F238E27FC236}">
                <a16:creationId xmlns:a16="http://schemas.microsoft.com/office/drawing/2014/main" id="{F6AEA586-5222-D8C4-0FC9-954569EFD4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4304" y="2564347"/>
            <a:ext cx="3127901" cy="3127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Minecraft - Jogos de PS4 | PlayStation (Brasil)">
            <a:extLst>
              <a:ext uri="{FF2B5EF4-FFF2-40B4-BE49-F238E27FC236}">
                <a16:creationId xmlns:a16="http://schemas.microsoft.com/office/drawing/2014/main" id="{A32D5BF3-11C0-FE4A-5CC0-EA803BA51D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267" y="3504796"/>
            <a:ext cx="2967182" cy="2967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Just Die Already | Baixe e compre hoje - Epic Games Store">
            <a:extLst>
              <a:ext uri="{FF2B5EF4-FFF2-40B4-BE49-F238E27FC236}">
                <a16:creationId xmlns:a16="http://schemas.microsoft.com/office/drawing/2014/main" id="{D2D94C45-E0A4-213A-BE4E-02E6119E8D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7502" y="4778643"/>
            <a:ext cx="3248372" cy="1827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Tetris® Effect: Connected">
            <a:extLst>
              <a:ext uri="{FF2B5EF4-FFF2-40B4-BE49-F238E27FC236}">
                <a16:creationId xmlns:a16="http://schemas.microsoft.com/office/drawing/2014/main" id="{13095154-EBC5-5798-0677-58C77DD578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0993" y="2558063"/>
            <a:ext cx="1967990" cy="196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" name="Picture 22" descr="Raft OFICIAL - O Inicio do JOGO de SOBREVIVÊNCIA com TUBARÃO - YouTube">
            <a:extLst>
              <a:ext uri="{FF2B5EF4-FFF2-40B4-BE49-F238E27FC236}">
                <a16:creationId xmlns:a16="http://schemas.microsoft.com/office/drawing/2014/main" id="{CF4BA427-8253-435A-C648-909A7C2E98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8710" y="2881295"/>
            <a:ext cx="2216892" cy="1247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2" name="Picture 28" descr="Dicey Dungeons on Steam">
            <a:extLst>
              <a:ext uri="{FF2B5EF4-FFF2-40B4-BE49-F238E27FC236}">
                <a16:creationId xmlns:a16="http://schemas.microsoft.com/office/drawing/2014/main" id="{8D527567-4E3C-E188-6D20-3779BA1823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267" y="4958132"/>
            <a:ext cx="2870448" cy="1644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6622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4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6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8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2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4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6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800"/>
                            </p:stCondLst>
                            <p:childTnLst>
                              <p:par>
                                <p:cTn id="32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200"/>
                            </p:stCondLst>
                            <p:childTnLst>
                              <p:par>
                                <p:cTn id="38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400"/>
                            </p:stCondLst>
                            <p:childTnLst>
                              <p:par>
                                <p:cTn id="41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lipse 6">
            <a:extLst>
              <a:ext uri="{FF2B5EF4-FFF2-40B4-BE49-F238E27FC236}">
                <a16:creationId xmlns:a16="http://schemas.microsoft.com/office/drawing/2014/main" id="{97D62A43-58EB-0B8F-18AC-48D64B05C91D}"/>
              </a:ext>
            </a:extLst>
          </p:cNvPr>
          <p:cNvSpPr/>
          <p:nvPr/>
        </p:nvSpPr>
        <p:spPr>
          <a:xfrm>
            <a:off x="8718177" y="3429000"/>
            <a:ext cx="2666287" cy="2666287"/>
          </a:xfrm>
          <a:prstGeom prst="ellipse">
            <a:avLst/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6722391-1BDE-DE9F-6096-87AB740478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544945"/>
            <a:ext cx="6373090" cy="768927"/>
          </a:xfrm>
        </p:spPr>
        <p:txBody>
          <a:bodyPr numCol="1" anchor="ctr">
            <a:noAutofit/>
          </a:bodyPr>
          <a:lstStyle/>
          <a:p>
            <a:pPr algn="l"/>
            <a:r>
              <a:rPr lang="pt-BR" sz="4800" b="1" dirty="0">
                <a:solidFill>
                  <a:schemeClr val="accent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Valores aplicados</a:t>
            </a: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4FCECC45-E71E-9A6E-D105-FEFB613C6F41}"/>
              </a:ext>
            </a:extLst>
          </p:cNvPr>
          <p:cNvSpPr txBox="1">
            <a:spLocks/>
          </p:cNvSpPr>
          <p:nvPr/>
        </p:nvSpPr>
        <p:spPr>
          <a:xfrm>
            <a:off x="914400" y="1378527"/>
            <a:ext cx="11277600" cy="5202382"/>
          </a:xfrm>
          <a:prstGeom prst="rect">
            <a:avLst/>
          </a:prstGeom>
        </p:spPr>
        <p:txBody>
          <a:bodyPr vert="horz" lIns="91440" tIns="45720" rIns="91440" bIns="45720" numCol="1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 algn="l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pt-BR" sz="3600" dirty="0">
                <a:solidFill>
                  <a:schemeClr val="bg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Comunicação</a:t>
            </a:r>
          </a:p>
          <a:p>
            <a:pPr marL="571500" indent="-571500" algn="l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pt-BR" sz="3600" dirty="0">
                <a:solidFill>
                  <a:schemeClr val="bg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Disciplina</a:t>
            </a:r>
          </a:p>
          <a:p>
            <a:pPr marL="571500" indent="-571500" algn="l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pt-BR" sz="3600" dirty="0">
                <a:solidFill>
                  <a:schemeClr val="bg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Perseverança</a:t>
            </a:r>
          </a:p>
          <a:p>
            <a:pPr marL="571500" indent="-571500" algn="l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pt-BR" sz="3600" dirty="0">
                <a:solidFill>
                  <a:schemeClr val="bg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Responsabilidade</a:t>
            </a:r>
          </a:p>
          <a:p>
            <a:pPr marL="571500" indent="-571500" algn="l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pt-BR" sz="3600" dirty="0">
              <a:solidFill>
                <a:schemeClr val="bg1"/>
              </a:solidFill>
              <a:latin typeface="Red Hat Display" panose="02010303040201060303" pitchFamily="2" charset="0"/>
              <a:ea typeface="Red Hat Display" panose="02010303040201060303" pitchFamily="2" charset="0"/>
              <a:cs typeface="Red Hat Display" panose="02010303040201060303" pitchFamily="2" charset="0"/>
            </a:endParaRPr>
          </a:p>
          <a:p>
            <a:pPr marL="571500" indent="-571500" algn="l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pt-BR" sz="3600" dirty="0">
              <a:solidFill>
                <a:schemeClr val="bg1"/>
              </a:solidFill>
              <a:latin typeface="Red Hat Display" panose="02010303040201060303" pitchFamily="2" charset="0"/>
              <a:ea typeface="Red Hat Display" panose="02010303040201060303" pitchFamily="2" charset="0"/>
              <a:cs typeface="Red Hat Display" panose="02010303040201060303" pitchFamily="2" charset="0"/>
            </a:endParaRPr>
          </a:p>
        </p:txBody>
      </p:sp>
      <p:pic>
        <p:nvPicPr>
          <p:cNvPr id="6" name="Gráfico 5" descr="Controlador de jogo com preenchimento sólido">
            <a:extLst>
              <a:ext uri="{FF2B5EF4-FFF2-40B4-BE49-F238E27FC236}">
                <a16:creationId xmlns:a16="http://schemas.microsoft.com/office/drawing/2014/main" id="{6641AC81-3F95-B883-F27E-E950AC68DE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617372">
            <a:off x="9099976" y="3810799"/>
            <a:ext cx="1902691" cy="1902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371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722391-1BDE-DE9F-6096-87AB740478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09455" y="3044536"/>
            <a:ext cx="6373090" cy="768927"/>
          </a:xfrm>
        </p:spPr>
        <p:txBody>
          <a:bodyPr numCol="1" anchor="ctr">
            <a:noAutofit/>
          </a:bodyPr>
          <a:lstStyle/>
          <a:p>
            <a:r>
              <a:rPr lang="pt-BR" sz="4800" b="1" dirty="0">
                <a:solidFill>
                  <a:schemeClr val="accent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Maior dificuldade</a:t>
            </a:r>
          </a:p>
        </p:txBody>
      </p:sp>
    </p:spTree>
    <p:extLst>
      <p:ext uri="{BB962C8B-B14F-4D97-AF65-F5344CB8AC3E}">
        <p14:creationId xmlns:p14="http://schemas.microsoft.com/office/powerpoint/2010/main" val="18570831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722391-1BDE-DE9F-6096-87AB740478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09455" y="1736037"/>
            <a:ext cx="6373090" cy="768927"/>
          </a:xfrm>
        </p:spPr>
        <p:txBody>
          <a:bodyPr numCol="1" anchor="ctr">
            <a:noAutofit/>
          </a:bodyPr>
          <a:lstStyle/>
          <a:p>
            <a:r>
              <a:rPr lang="pt-BR" sz="4800" b="1" dirty="0">
                <a:solidFill>
                  <a:schemeClr val="accent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Maior dificuldade</a:t>
            </a: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4FCECC45-E71E-9A6E-D105-FEFB613C6F41}"/>
              </a:ext>
            </a:extLst>
          </p:cNvPr>
          <p:cNvSpPr txBox="1">
            <a:spLocks/>
          </p:cNvSpPr>
          <p:nvPr/>
        </p:nvSpPr>
        <p:spPr>
          <a:xfrm>
            <a:off x="1100983" y="2504964"/>
            <a:ext cx="9990034" cy="1848072"/>
          </a:xfrm>
          <a:prstGeom prst="rect">
            <a:avLst/>
          </a:prstGeom>
        </p:spPr>
        <p:txBody>
          <a:bodyPr vert="horz" lIns="91440" tIns="45720" rIns="91440" bIns="45720" numCol="1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pt-BR" sz="3600" dirty="0">
                <a:solidFill>
                  <a:schemeClr val="bg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Como me limitar para não faz algo tão grande???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sz="3600" dirty="0">
              <a:solidFill>
                <a:schemeClr val="bg1"/>
              </a:solidFill>
              <a:latin typeface="Red Hat Display" panose="02010303040201060303" pitchFamily="2" charset="0"/>
              <a:ea typeface="Red Hat Display" panose="02010303040201060303" pitchFamily="2" charset="0"/>
              <a:cs typeface="Red Hat Display" panose="020103030402010603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52094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722391-1BDE-DE9F-6096-87AB740478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09455" y="3044536"/>
            <a:ext cx="6373090" cy="768927"/>
          </a:xfrm>
        </p:spPr>
        <p:txBody>
          <a:bodyPr numCol="1" anchor="ctr">
            <a:noAutofit/>
          </a:bodyPr>
          <a:lstStyle/>
          <a:p>
            <a:r>
              <a:rPr lang="pt-BR" sz="4800" b="1" dirty="0">
                <a:solidFill>
                  <a:schemeClr val="accent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Superação</a:t>
            </a:r>
          </a:p>
        </p:txBody>
      </p:sp>
    </p:spTree>
    <p:extLst>
      <p:ext uri="{BB962C8B-B14F-4D97-AF65-F5344CB8AC3E}">
        <p14:creationId xmlns:p14="http://schemas.microsoft.com/office/powerpoint/2010/main" val="3864643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722391-1BDE-DE9F-6096-87AB740478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09455" y="1736037"/>
            <a:ext cx="6373090" cy="768927"/>
          </a:xfrm>
        </p:spPr>
        <p:txBody>
          <a:bodyPr numCol="1" anchor="ctr">
            <a:noAutofit/>
          </a:bodyPr>
          <a:lstStyle/>
          <a:p>
            <a:r>
              <a:rPr lang="pt-BR" sz="4800" b="1" dirty="0">
                <a:solidFill>
                  <a:schemeClr val="accent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Superação</a:t>
            </a: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4FCECC45-E71E-9A6E-D105-FEFB613C6F41}"/>
              </a:ext>
            </a:extLst>
          </p:cNvPr>
          <p:cNvSpPr txBox="1">
            <a:spLocks/>
          </p:cNvSpPr>
          <p:nvPr/>
        </p:nvSpPr>
        <p:spPr>
          <a:xfrm>
            <a:off x="1100983" y="2504964"/>
            <a:ext cx="9990034" cy="1848072"/>
          </a:xfrm>
          <a:prstGeom prst="rect">
            <a:avLst/>
          </a:prstGeom>
        </p:spPr>
        <p:txBody>
          <a:bodyPr vert="horz" lIns="91440" tIns="45720" rIns="91440" bIns="45720" numCol="1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pt-BR" sz="3600" dirty="0">
                <a:solidFill>
                  <a:schemeClr val="bg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Conseguir me organizar e entender o código, além de fazer um projeto menor</a:t>
            </a:r>
          </a:p>
        </p:txBody>
      </p:sp>
    </p:spTree>
    <p:extLst>
      <p:ext uri="{BB962C8B-B14F-4D97-AF65-F5344CB8AC3E}">
        <p14:creationId xmlns:p14="http://schemas.microsoft.com/office/powerpoint/2010/main" val="183242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722391-1BDE-DE9F-6096-87AB740478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09455" y="3044536"/>
            <a:ext cx="6373090" cy="768927"/>
          </a:xfrm>
        </p:spPr>
        <p:txBody>
          <a:bodyPr numCol="1" anchor="ctr">
            <a:noAutofit/>
          </a:bodyPr>
          <a:lstStyle/>
          <a:p>
            <a:r>
              <a:rPr lang="pt-BR" sz="4800" b="1" dirty="0">
                <a:solidFill>
                  <a:schemeClr val="accent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Agradecimentos</a:t>
            </a:r>
          </a:p>
        </p:txBody>
      </p:sp>
    </p:spTree>
    <p:extLst>
      <p:ext uri="{BB962C8B-B14F-4D97-AF65-F5344CB8AC3E}">
        <p14:creationId xmlns:p14="http://schemas.microsoft.com/office/powerpoint/2010/main" val="1052638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Tema do Office">
  <a:themeElements>
    <a:clrScheme name="AvaliaOJogo">
      <a:dk1>
        <a:srgbClr val="0F0E17"/>
      </a:dk1>
      <a:lt1>
        <a:srgbClr val="FFFFFE"/>
      </a:lt1>
      <a:dk2>
        <a:srgbClr val="44546A"/>
      </a:dk2>
      <a:lt2>
        <a:srgbClr val="E7E6E6"/>
      </a:lt2>
      <a:accent1>
        <a:srgbClr val="FF8906"/>
      </a:accent1>
      <a:accent2>
        <a:srgbClr val="F25F4C"/>
      </a:accent2>
      <a:accent3>
        <a:srgbClr val="E53170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68</Words>
  <Application>Microsoft Office PowerPoint</Application>
  <PresentationFormat>Widescreen</PresentationFormat>
  <Paragraphs>21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Red Hat Display</vt:lpstr>
      <vt:lpstr>Wingdings</vt:lpstr>
      <vt:lpstr>Tema do Office</vt:lpstr>
      <vt:lpstr>Avalia o Jogo</vt:lpstr>
      <vt:lpstr>Como tudo começou</vt:lpstr>
      <vt:lpstr>Hoje em dia...</vt:lpstr>
      <vt:lpstr>Valores aplicados</vt:lpstr>
      <vt:lpstr>Maior dificuldade</vt:lpstr>
      <vt:lpstr>Maior dificuldade</vt:lpstr>
      <vt:lpstr>Superação</vt:lpstr>
      <vt:lpstr>Superação</vt:lpstr>
      <vt:lpstr>Agradecimentos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Avalia o Jogo</dc:title>
  <dc:creator>AGDA SAYURI SATO TANIGUCHI .</dc:creator>
  <cp:lastModifiedBy>AGDA SAYURI SATO TANIGUCHI .</cp:lastModifiedBy>
  <cp:revision>2</cp:revision>
  <dcterms:created xsi:type="dcterms:W3CDTF">2022-05-26T01:08:58Z</dcterms:created>
  <dcterms:modified xsi:type="dcterms:W3CDTF">2022-06-05T20:31:17Z</dcterms:modified>
</cp:coreProperties>
</file>

<file path=docProps/thumbnail.jpeg>
</file>